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288000" cy="10287000"/>
  <p:notesSz cx="6858000" cy="9144000"/>
  <p:embeddedFontLst>
    <p:embeddedFont>
      <p:font typeface="Calibri" pitchFamily="34" charset="0"/>
      <p:regular r:id="rId4"/>
      <p:bold r:id="rId5"/>
      <p:italic r:id="rId6"/>
      <p:boldItalic r:id="rId7"/>
    </p:embeddedFont>
    <p:embeddedFont>
      <p:font typeface="Open Sans Bold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-6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12.08.2025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87727" y="4341394"/>
            <a:ext cx="4213673" cy="3847368"/>
            <a:chOff x="-65916" y="0"/>
            <a:chExt cx="5618230" cy="5129824"/>
          </a:xfrm>
        </p:grpSpPr>
        <p:sp>
          <p:nvSpPr>
            <p:cNvPr id="3" name="Freeform 3"/>
            <p:cNvSpPr/>
            <p:nvPr/>
          </p:nvSpPr>
          <p:spPr>
            <a:xfrm>
              <a:off x="706104" y="0"/>
              <a:ext cx="4206022" cy="3787063"/>
            </a:xfrm>
            <a:custGeom>
              <a:avLst/>
              <a:gdLst/>
              <a:ahLst/>
              <a:cxnLst/>
              <a:rect l="l" t="t" r="r" b="b"/>
              <a:pathLst>
                <a:path w="4206022" h="3787063">
                  <a:moveTo>
                    <a:pt x="0" y="0"/>
                  </a:moveTo>
                  <a:lnTo>
                    <a:pt x="4206022" y="0"/>
                  </a:lnTo>
                  <a:lnTo>
                    <a:pt x="4206022" y="3787063"/>
                  </a:lnTo>
                  <a:lnTo>
                    <a:pt x="0" y="37870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4" name="TextBox 4"/>
            <p:cNvSpPr txBox="1"/>
            <p:nvPr/>
          </p:nvSpPr>
          <p:spPr>
            <a:xfrm>
              <a:off x="-65916" y="3406275"/>
              <a:ext cx="5618230" cy="17235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Cidade</a:t>
              </a: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  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Inteligente</a:t>
              </a: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    </a:t>
              </a:r>
              <a:b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</a:b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Resiliente</a:t>
              </a: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Sustentável</a:t>
              </a:r>
              <a:endParaRPr lang="en-US" sz="2400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endParaRPr>
            </a:p>
            <a:p>
              <a:pPr algn="ctr">
                <a:spcBef>
                  <a:spcPct val="0"/>
                </a:spcBef>
              </a:pPr>
              <a:r>
                <a:rPr 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/>
              </a:r>
              <a:br>
                <a:rPr 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</a:b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CERTIFICAÇÃO ABNT ISO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7979854" y="1425192"/>
            <a:ext cx="2328293" cy="2321445"/>
          </a:xfrm>
          <a:custGeom>
            <a:avLst/>
            <a:gdLst/>
            <a:ahLst/>
            <a:cxnLst/>
            <a:rect l="l" t="t" r="r" b="b"/>
            <a:pathLst>
              <a:path w="2328293" h="2321445">
                <a:moveTo>
                  <a:pt x="0" y="0"/>
                </a:moveTo>
                <a:lnTo>
                  <a:pt x="2328292" y="0"/>
                </a:lnTo>
                <a:lnTo>
                  <a:pt x="2328292" y="2321445"/>
                </a:lnTo>
                <a:lnTo>
                  <a:pt x="0" y="23214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209806" y="1372764"/>
            <a:ext cx="2341422" cy="2341422"/>
          </a:xfrm>
          <a:custGeom>
            <a:avLst/>
            <a:gdLst/>
            <a:ahLst/>
            <a:cxnLst/>
            <a:rect l="l" t="t" r="r" b="b"/>
            <a:pathLst>
              <a:path w="2341422" h="2341422">
                <a:moveTo>
                  <a:pt x="0" y="0"/>
                </a:moveTo>
                <a:lnTo>
                  <a:pt x="2341423" y="0"/>
                </a:lnTo>
                <a:lnTo>
                  <a:pt x="2341423" y="2341422"/>
                </a:lnTo>
                <a:lnTo>
                  <a:pt x="0" y="23414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739615" y="1398978"/>
            <a:ext cx="2373873" cy="2373873"/>
          </a:xfrm>
          <a:custGeom>
            <a:avLst/>
            <a:gdLst/>
            <a:ahLst/>
            <a:cxnLst/>
            <a:rect l="l" t="t" r="r" b="b"/>
            <a:pathLst>
              <a:path w="2373873" h="2373873">
                <a:moveTo>
                  <a:pt x="0" y="0"/>
                </a:moveTo>
                <a:lnTo>
                  <a:pt x="2373874" y="0"/>
                </a:lnTo>
                <a:lnTo>
                  <a:pt x="2373874" y="2373873"/>
                </a:lnTo>
                <a:lnTo>
                  <a:pt x="0" y="23738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555035" y="8871680"/>
            <a:ext cx="1442630" cy="1066945"/>
          </a:xfrm>
          <a:custGeom>
            <a:avLst/>
            <a:gdLst/>
            <a:ahLst/>
            <a:cxnLst/>
            <a:rect l="l" t="t" r="r" b="b"/>
            <a:pathLst>
              <a:path w="1442630" h="1066945">
                <a:moveTo>
                  <a:pt x="0" y="0"/>
                </a:moveTo>
                <a:lnTo>
                  <a:pt x="1442630" y="0"/>
                </a:lnTo>
                <a:lnTo>
                  <a:pt x="1442630" y="1066946"/>
                </a:lnTo>
                <a:lnTo>
                  <a:pt x="0" y="106694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3802074" y="9035376"/>
            <a:ext cx="2578443" cy="739554"/>
          </a:xfrm>
          <a:custGeom>
            <a:avLst/>
            <a:gdLst/>
            <a:ahLst/>
            <a:cxnLst/>
            <a:rect l="l" t="t" r="r" b="b"/>
            <a:pathLst>
              <a:path w="2578443" h="739554">
                <a:moveTo>
                  <a:pt x="0" y="0"/>
                </a:moveTo>
                <a:lnTo>
                  <a:pt x="2578443" y="0"/>
                </a:lnTo>
                <a:lnTo>
                  <a:pt x="2578443" y="739554"/>
                </a:lnTo>
                <a:lnTo>
                  <a:pt x="0" y="73955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983702" y="8562510"/>
            <a:ext cx="1240199" cy="1307601"/>
          </a:xfrm>
          <a:custGeom>
            <a:avLst/>
            <a:gdLst/>
            <a:ahLst/>
            <a:cxnLst/>
            <a:rect l="l" t="t" r="r" b="b"/>
            <a:pathLst>
              <a:path w="1240199" h="1307601">
                <a:moveTo>
                  <a:pt x="0" y="0"/>
                </a:moveTo>
                <a:lnTo>
                  <a:pt x="1240199" y="0"/>
                </a:lnTo>
                <a:lnTo>
                  <a:pt x="1240199" y="1307601"/>
                </a:lnTo>
                <a:lnTo>
                  <a:pt x="0" y="130760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4966389" y="8547047"/>
            <a:ext cx="2479865" cy="1391579"/>
          </a:xfrm>
          <a:custGeom>
            <a:avLst/>
            <a:gdLst/>
            <a:ahLst/>
            <a:cxnLst/>
            <a:rect l="l" t="t" r="r" b="b"/>
            <a:pathLst>
              <a:path w="2479865" h="1391579">
                <a:moveTo>
                  <a:pt x="0" y="0"/>
                </a:moveTo>
                <a:lnTo>
                  <a:pt x="2479866" y="0"/>
                </a:lnTo>
                <a:lnTo>
                  <a:pt x="2479866" y="1391579"/>
                </a:lnTo>
                <a:lnTo>
                  <a:pt x="0" y="139157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2400" y="1524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551" y="8178085"/>
            <a:ext cx="20764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Personalizar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 Bold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Certificação ISO</dc:title>
  <dc:creator>Humberto</dc:creator>
  <cp:lastModifiedBy>Gabriel Estrela Ferreira</cp:lastModifiedBy>
  <cp:revision>6</cp:revision>
  <dcterms:created xsi:type="dcterms:W3CDTF">2006-08-16T00:00:00Z</dcterms:created>
  <dcterms:modified xsi:type="dcterms:W3CDTF">2025-08-12T16:42:10Z</dcterms:modified>
  <dc:identifier>DAGdxt6vCDc</dc:identifier>
</cp:coreProperties>
</file>